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724650" cy="97742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4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38205-7A06-4009-B41A-8D111813B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8EE6E8-9BCF-4678-8DA7-A924B8672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0FE5E-2897-425F-B4AD-58C2ED35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2683EA-B4C3-4508-9DE3-A9B50F9C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F0F2C1-8581-4E13-9C70-2A3EB70E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984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C7662-9346-4BCE-B6B3-9583C599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D45628-BFC0-4423-BFB4-8A2AA7114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C5DE4D-2EAD-45A0-808C-05AB6299C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1A22AD-4DEF-4749-986C-7F7ACB7A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F18170-63A6-446C-8070-8B4F700E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01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E9B010-4E4E-4D0A-BE5F-2BCA95FA9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38679C-A52E-452A-94DB-E60484142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65EDD6-782B-4276-AEE3-4CBB58BE4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745083-0E83-4FD6-8FC2-26D88034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34CE01-7320-43C7-9D60-FC1CAAE2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81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2A2B1-DBCC-46B0-9CF5-053766D9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645A82-2E71-44FB-8F43-42F14F0FD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E46263-BAC5-42BB-889B-3C24E7CB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0D2B36-7572-4F16-9842-228CEB38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4530BB-38B6-4B58-9E4E-DAA7D802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77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D2592-9DA7-4AE2-9238-2496C0D2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3DF446-90B8-47EB-AFF1-FC7F37EF8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0F2447-0B06-40AE-9B36-AD148153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BDA50-02F3-47CE-996F-EE35544A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4367D4-9CEB-45F5-A6CC-53B1B794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5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903DD-338F-428E-8BC6-24E8B211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DA3977-3AC5-4358-9B92-BE5778AE1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F1E84E-37F9-4498-B4F5-5020DF075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38E71-3DA1-47A7-82F0-D90E5992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7AAB2E-A20B-4756-830D-84223D45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4C85C8-98C5-4AA4-A308-C65E7FD9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78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5B37A-26BA-43B1-AC8A-143282E6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8B28BE-9650-4688-B6A6-9E8D049B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E825FE-025D-4491-A7F9-FBC6D4A4C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DD4DAD-F566-4188-A7C8-BBF7F9163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91E694-A47D-4E5E-9360-33080FBFC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93A873C-9253-43CC-BB7D-9C81D22A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7DFD6B0-DDCE-41A6-BE7E-6AE28A3E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8BA6C4-5DD1-4ECD-8C87-14C3D995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16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58B3B-3EDD-4300-B48A-216CBBFE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BD7A2D-813F-4BFA-AAD1-999959D6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FCAA52-4705-422E-ADAE-4F3CA25B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771530-74CD-41CD-90E2-E9AB67C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7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9DAC04-8A7F-4A19-9B38-531192BC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D54DF-22B4-471E-9B35-CF1BAFC0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4B11DD-DE48-474A-84A8-DD886A90D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41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C6AF1-AA0C-4FB5-912D-6DDF8186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12543F-25EF-4133-8533-A851C3ECD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B358D7-976D-4ED7-9805-6FBF34F29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7E18F5-C123-4319-9E98-C87F78F0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88560A-4B7B-4ACF-BFDE-0910475F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6B2BD0-3BBA-4BF3-B485-034DBD27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00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FEBC6-49CA-497B-8B1F-420989AAE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77DE84-445A-44D7-B837-FBC7BA1A6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ADD781-385E-4074-97A1-0C087733B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14564E-FCB0-4A65-91B2-5F9C1F67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07047B-3A79-4144-A679-1AC224B39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EB2885-8622-4410-80E1-20C431A6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62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B06B3C4-0956-468E-9C8E-E1451F60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EFE8C1-A12A-41E5-B4C4-F7938F6FE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E9E14F-AE67-41CE-A43D-3AB233168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DFA2C-DC69-4742-9AF6-A73A972F4163}" type="datetimeFigureOut">
              <a:rPr lang="es-ES" smtClean="0"/>
              <a:t>29/07/2022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FCA24C-6E92-4C1C-A91E-BEFB0DBBC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C9A537-B51A-4D12-87AD-D8BB49084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380C-C1D7-449E-91C7-E104D3EF63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46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DC0617-70D7-46B6-BCAD-03ACAD4E1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26F83B-9F4E-48B6-9ECA-EBF34DF852E0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 CARTEL EXPOSICIÓN</a:t>
            </a:r>
          </a:p>
        </p:txBody>
      </p:sp>
    </p:spTree>
    <p:extLst>
      <p:ext uri="{BB962C8B-B14F-4D97-AF65-F5344CB8AC3E}">
        <p14:creationId xmlns:p14="http://schemas.microsoft.com/office/powerpoint/2010/main" val="360642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D8C4322-6209-42BA-A6BE-F28E2C983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9073F3-BDD2-4EC5-8182-2C986BADEAEF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10</a:t>
            </a:r>
          </a:p>
        </p:txBody>
      </p:sp>
    </p:spTree>
    <p:extLst>
      <p:ext uri="{BB962C8B-B14F-4D97-AF65-F5344CB8AC3E}">
        <p14:creationId xmlns:p14="http://schemas.microsoft.com/office/powerpoint/2010/main" val="334151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F743AC-CD55-4522-875B-72563CC10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F76780-F267-496E-9A5B-D03E43D32899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11</a:t>
            </a:r>
          </a:p>
        </p:txBody>
      </p:sp>
    </p:spTree>
    <p:extLst>
      <p:ext uri="{BB962C8B-B14F-4D97-AF65-F5344CB8AC3E}">
        <p14:creationId xmlns:p14="http://schemas.microsoft.com/office/powerpoint/2010/main" val="387819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445017-95B6-4A72-88CC-87F72AE3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2B38D9C-BBBD-40B1-9192-3B49FCB43D7C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12</a:t>
            </a:r>
          </a:p>
        </p:txBody>
      </p:sp>
    </p:spTree>
    <p:extLst>
      <p:ext uri="{BB962C8B-B14F-4D97-AF65-F5344CB8AC3E}">
        <p14:creationId xmlns:p14="http://schemas.microsoft.com/office/powerpoint/2010/main" val="191426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CA64D7-2E89-4D3F-B152-E5A3BC298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61" y="0"/>
            <a:ext cx="457167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67445D2-DD71-4689-8046-03FEA369F8C9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13</a:t>
            </a:r>
          </a:p>
        </p:txBody>
      </p:sp>
    </p:spTree>
    <p:extLst>
      <p:ext uri="{BB962C8B-B14F-4D97-AF65-F5344CB8AC3E}">
        <p14:creationId xmlns:p14="http://schemas.microsoft.com/office/powerpoint/2010/main" val="44447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E18A1-8CEE-4067-A93F-BAA260C8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5DFF064-CFCD-41E8-8884-348B7F7CC5A2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14</a:t>
            </a:r>
          </a:p>
        </p:txBody>
      </p:sp>
    </p:spTree>
    <p:extLst>
      <p:ext uri="{BB962C8B-B14F-4D97-AF65-F5344CB8AC3E}">
        <p14:creationId xmlns:p14="http://schemas.microsoft.com/office/powerpoint/2010/main" val="140767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18665E-5F46-45E5-BF96-9298BE333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41978B9-0E8E-4823-B3C7-A4A30A7E356C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15</a:t>
            </a:r>
          </a:p>
        </p:txBody>
      </p:sp>
    </p:spTree>
    <p:extLst>
      <p:ext uri="{BB962C8B-B14F-4D97-AF65-F5344CB8AC3E}">
        <p14:creationId xmlns:p14="http://schemas.microsoft.com/office/powerpoint/2010/main" val="74429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D6198F-369D-40F0-8676-C20D912B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E88996A-68D7-4E6D-8A88-6FACB6D79EF3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16</a:t>
            </a:r>
          </a:p>
        </p:txBody>
      </p:sp>
    </p:spTree>
    <p:extLst>
      <p:ext uri="{BB962C8B-B14F-4D97-AF65-F5344CB8AC3E}">
        <p14:creationId xmlns:p14="http://schemas.microsoft.com/office/powerpoint/2010/main" val="3194911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607694-BFD5-4A7D-8A16-A2B1F934A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B3278B-1F53-4F52-8468-FA147F178FCF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17</a:t>
            </a:r>
          </a:p>
        </p:txBody>
      </p:sp>
    </p:spTree>
    <p:extLst>
      <p:ext uri="{BB962C8B-B14F-4D97-AF65-F5344CB8AC3E}">
        <p14:creationId xmlns:p14="http://schemas.microsoft.com/office/powerpoint/2010/main" val="1751138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3C5870-AB46-4213-9EE6-4ED8918B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61" y="0"/>
            <a:ext cx="4571677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D0B0D2-2734-4354-A0C1-5EA0A5EB64DA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18</a:t>
            </a:r>
          </a:p>
        </p:txBody>
      </p:sp>
    </p:spTree>
    <p:extLst>
      <p:ext uri="{BB962C8B-B14F-4D97-AF65-F5344CB8AC3E}">
        <p14:creationId xmlns:p14="http://schemas.microsoft.com/office/powerpoint/2010/main" val="303188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015761-0D36-4E00-A271-49B83D11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D77F3-C02E-4883-AC82-3169F2E3BB7D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19</a:t>
            </a:r>
          </a:p>
        </p:txBody>
      </p:sp>
    </p:spTree>
    <p:extLst>
      <p:ext uri="{BB962C8B-B14F-4D97-AF65-F5344CB8AC3E}">
        <p14:creationId xmlns:p14="http://schemas.microsoft.com/office/powerpoint/2010/main" val="405165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31AF51-619B-4E2C-93F0-D0252898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97" y="0"/>
            <a:ext cx="4572806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03A971-E290-417E-A29A-90BFDCD6D09A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2 INTRODUCCIÓN</a:t>
            </a:r>
          </a:p>
        </p:txBody>
      </p:sp>
    </p:spTree>
    <p:extLst>
      <p:ext uri="{BB962C8B-B14F-4D97-AF65-F5344CB8AC3E}">
        <p14:creationId xmlns:p14="http://schemas.microsoft.com/office/powerpoint/2010/main" val="798584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3BB77C-8B63-4E14-95F0-976CF115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294E3E-75D7-4000-B2BA-3836DFF46871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20</a:t>
            </a:r>
          </a:p>
        </p:txBody>
      </p:sp>
    </p:spTree>
    <p:extLst>
      <p:ext uri="{BB962C8B-B14F-4D97-AF65-F5344CB8AC3E}">
        <p14:creationId xmlns:p14="http://schemas.microsoft.com/office/powerpoint/2010/main" val="88070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877150-402B-47D6-88C6-CF285FF1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5EA561-2C21-48FE-B75A-67FF92130130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21</a:t>
            </a:r>
          </a:p>
        </p:txBody>
      </p:sp>
    </p:spTree>
    <p:extLst>
      <p:ext uri="{BB962C8B-B14F-4D97-AF65-F5344CB8AC3E}">
        <p14:creationId xmlns:p14="http://schemas.microsoft.com/office/powerpoint/2010/main" val="3031713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488554-03F7-49EF-8A19-86A6281CE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61" y="0"/>
            <a:ext cx="4571677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2DD747-74B9-4ABE-9114-D4F4C20FFC49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22</a:t>
            </a:r>
          </a:p>
        </p:txBody>
      </p:sp>
    </p:spTree>
    <p:extLst>
      <p:ext uri="{BB962C8B-B14F-4D97-AF65-F5344CB8AC3E}">
        <p14:creationId xmlns:p14="http://schemas.microsoft.com/office/powerpoint/2010/main" val="3268858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D99236-A68A-4F81-A564-9DF923C4E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7" y="0"/>
            <a:ext cx="4572645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AB749D-1774-42F2-AEA1-8B2AEC2A2F34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23</a:t>
            </a:r>
          </a:p>
        </p:txBody>
      </p:sp>
    </p:spTree>
    <p:extLst>
      <p:ext uri="{BB962C8B-B14F-4D97-AF65-F5344CB8AC3E}">
        <p14:creationId xmlns:p14="http://schemas.microsoft.com/office/powerpoint/2010/main" val="2765143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0483CB-CA53-41DA-8146-849737D2F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20352E-19FE-4293-AEAC-CB8D74E26579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24</a:t>
            </a:r>
          </a:p>
        </p:txBody>
      </p:sp>
    </p:spTree>
    <p:extLst>
      <p:ext uri="{BB962C8B-B14F-4D97-AF65-F5344CB8AC3E}">
        <p14:creationId xmlns:p14="http://schemas.microsoft.com/office/powerpoint/2010/main" val="310276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89F45B-4C77-4098-90FF-D81237B9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627C3B2-6BA2-4270-83AF-A794613ACA17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3 INTRODUCCIÓN</a:t>
            </a:r>
          </a:p>
        </p:txBody>
      </p:sp>
    </p:spTree>
    <p:extLst>
      <p:ext uri="{BB962C8B-B14F-4D97-AF65-F5344CB8AC3E}">
        <p14:creationId xmlns:p14="http://schemas.microsoft.com/office/powerpoint/2010/main" val="394551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C61825-6A12-4DFC-9123-13B7D264F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01064E4-77B6-495A-8327-B58409C1A911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4</a:t>
            </a:r>
          </a:p>
        </p:txBody>
      </p:sp>
    </p:spTree>
    <p:extLst>
      <p:ext uri="{BB962C8B-B14F-4D97-AF65-F5344CB8AC3E}">
        <p14:creationId xmlns:p14="http://schemas.microsoft.com/office/powerpoint/2010/main" val="363149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43B245-ED32-4731-8124-8B1F1F77E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4901A8-62A3-4540-822A-F60152297403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5</a:t>
            </a:r>
          </a:p>
        </p:txBody>
      </p:sp>
    </p:spTree>
    <p:extLst>
      <p:ext uri="{BB962C8B-B14F-4D97-AF65-F5344CB8AC3E}">
        <p14:creationId xmlns:p14="http://schemas.microsoft.com/office/powerpoint/2010/main" val="106210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DE07BF-5543-4754-8E8A-58E200451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882BC24-6379-4099-A79A-8D9CAC4D06A2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6</a:t>
            </a:r>
          </a:p>
        </p:txBody>
      </p:sp>
    </p:spTree>
    <p:extLst>
      <p:ext uri="{BB962C8B-B14F-4D97-AF65-F5344CB8AC3E}">
        <p14:creationId xmlns:p14="http://schemas.microsoft.com/office/powerpoint/2010/main" val="356044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E5F1DF-C267-426C-AC08-4803BEC54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6515D3-DA8C-43EB-B1D2-5E03199F2A1F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7</a:t>
            </a:r>
          </a:p>
        </p:txBody>
      </p:sp>
    </p:spTree>
    <p:extLst>
      <p:ext uri="{BB962C8B-B14F-4D97-AF65-F5344CB8AC3E}">
        <p14:creationId xmlns:p14="http://schemas.microsoft.com/office/powerpoint/2010/main" val="422526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BA452E-DA01-4788-9932-E3DE1089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3A9CD1-3A5B-43EE-B0ED-DE3E83EEA761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8</a:t>
            </a:r>
          </a:p>
        </p:txBody>
      </p:sp>
    </p:spTree>
    <p:extLst>
      <p:ext uri="{BB962C8B-B14F-4D97-AF65-F5344CB8AC3E}">
        <p14:creationId xmlns:p14="http://schemas.microsoft.com/office/powerpoint/2010/main" val="152630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D42C29-A4F1-424D-B6B9-130F31438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F415D4C-C53B-4AD9-BDCB-FF713E5973E7}"/>
              </a:ext>
            </a:extLst>
          </p:cNvPr>
          <p:cNvSpPr txBox="1"/>
          <p:nvPr/>
        </p:nvSpPr>
        <p:spPr>
          <a:xfrm>
            <a:off x="553156" y="699911"/>
            <a:ext cx="290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MUPI 9</a:t>
            </a:r>
          </a:p>
        </p:txBody>
      </p:sp>
    </p:spTree>
    <p:extLst>
      <p:ext uri="{BB962C8B-B14F-4D97-AF65-F5344CB8AC3E}">
        <p14:creationId xmlns:p14="http://schemas.microsoft.com/office/powerpoint/2010/main" val="7467682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52</Words>
  <Application>Microsoft Office PowerPoint</Application>
  <PresentationFormat>Panorámica</PresentationFormat>
  <Paragraphs>24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ARANZAZU VICEDO BLASCO</dc:creator>
  <cp:lastModifiedBy>ARANZAZU VICEDO BLASCO</cp:lastModifiedBy>
  <cp:revision>4</cp:revision>
  <cp:lastPrinted>2022-07-27T11:10:55Z</cp:lastPrinted>
  <dcterms:created xsi:type="dcterms:W3CDTF">2022-07-27T10:50:52Z</dcterms:created>
  <dcterms:modified xsi:type="dcterms:W3CDTF">2022-07-29T12:57:57Z</dcterms:modified>
</cp:coreProperties>
</file>